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27432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678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85936"/>
            <a:ext cx="23317200" cy="12733867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9210869"/>
            <a:ext cx="20574000" cy="883073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947334"/>
            <a:ext cx="5915025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947334"/>
            <a:ext cx="17402175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118611"/>
            <a:ext cx="23660100" cy="1521459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4477144"/>
            <a:ext cx="23660100" cy="80009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3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9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947342"/>
            <a:ext cx="2366010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8966203"/>
            <a:ext cx="11605020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3360400"/>
            <a:ext cx="11605020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8966203"/>
            <a:ext cx="11662173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3360400"/>
            <a:ext cx="11662173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3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266275"/>
            <a:ext cx="13887450" cy="2599266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266275"/>
            <a:ext cx="13887450" cy="2599266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947342"/>
            <a:ext cx="236601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9736667"/>
            <a:ext cx="236601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3900542"/>
            <a:ext cx="92583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CD074B1-B54E-4F8C-8604-3CEBA7F3F86B}"/>
              </a:ext>
            </a:extLst>
          </p:cNvPr>
          <p:cNvSpPr/>
          <p:nvPr/>
        </p:nvSpPr>
        <p:spPr>
          <a:xfrm>
            <a:off x="206477" y="2926916"/>
            <a:ext cx="26930556" cy="1394469"/>
          </a:xfrm>
          <a:prstGeom prst="roundRect">
            <a:avLst>
              <a:gd name="adj" fmla="val 40703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308" tIns="43154" rIns="86308" bIns="431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39"/>
          </a:p>
        </p:txBody>
      </p:sp>
      <p:sp>
        <p:nvSpPr>
          <p:cNvPr id="26" name="2 Rectángulo redondeado">
            <a:extLst>
              <a:ext uri="{FF2B5EF4-FFF2-40B4-BE49-F238E27FC236}">
                <a16:creationId xmlns:a16="http://schemas.microsoft.com/office/drawing/2014/main" id="{AA52A873-798C-4D42-A398-90BB606020A6}"/>
              </a:ext>
            </a:extLst>
          </p:cNvPr>
          <p:cNvSpPr/>
          <p:nvPr/>
        </p:nvSpPr>
        <p:spPr>
          <a:xfrm>
            <a:off x="206477" y="4513895"/>
            <a:ext cx="26930555" cy="29183911"/>
          </a:xfrm>
          <a:prstGeom prst="roundRect">
            <a:avLst>
              <a:gd name="adj" fmla="val 1873"/>
            </a:avLst>
          </a:prstGeom>
          <a:noFill/>
          <a:ln w="5715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939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5C5DCDD-702D-461F-B144-176F60044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266" y="2985910"/>
            <a:ext cx="24718296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Author1 Name, Author2 Name, Author3 Name (Authors 1&amp;2&amp;3 Institution),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 Author3 Name (Author 3 Institution), Author4 Name (Author 4 Institution)</a:t>
            </a:r>
            <a:endParaRPr lang="en-US" altLang="en-US" sz="4153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88AEE-D21C-4BD5-BFDD-2073B96E9077}"/>
              </a:ext>
            </a:extLst>
          </p:cNvPr>
          <p:cNvSpPr txBox="1"/>
          <p:nvPr/>
        </p:nvSpPr>
        <p:spPr>
          <a:xfrm>
            <a:off x="206476" y="389619"/>
            <a:ext cx="21531851" cy="218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Please Insert the Title of your Poster Presentation </a:t>
            </a:r>
          </a:p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Use a Second Line if Needed</a:t>
            </a:r>
            <a:endParaRPr lang="en-US" sz="679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Segoe UI Symbol" panose="020B0502040204020203" pitchFamily="34" charset="0"/>
              <a:cs typeface="Aharoni" pitchFamily="2" charset="-79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CE39722-689F-49A7-A071-62B9B104DF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324" y="211436"/>
            <a:ext cx="6068180" cy="2516714"/>
          </a:xfrm>
          <a:prstGeom prst="rect">
            <a:avLst/>
          </a:prstGeom>
        </p:spPr>
      </p:pic>
      <p:sp>
        <p:nvSpPr>
          <p:cNvPr id="25" name="Text Box 42">
            <a:extLst>
              <a:ext uri="{FF2B5EF4-FFF2-40B4-BE49-F238E27FC236}">
                <a16:creationId xmlns:a16="http://schemas.microsoft.com/office/drawing/2014/main" id="{CA92B86A-BAD5-4306-90A4-C25A669CA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69316" y="33934543"/>
            <a:ext cx="7167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CONTACT AUTHOR NAME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Institution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60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Arial" panose="020B0604020202020204" pitchFamily="34" charset="0"/>
              </a:rPr>
              <a:t>email@address.com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3E40A4-3571-4151-B71F-B612A637A646}"/>
              </a:ext>
            </a:extLst>
          </p:cNvPr>
          <p:cNvSpPr/>
          <p:nvPr/>
        </p:nvSpPr>
        <p:spPr>
          <a:xfrm rot="5400000">
            <a:off x="13073521" y="22217522"/>
            <a:ext cx="1284960" cy="274319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281FE6-B455-4E8D-8DCF-FA52BA0B889F}"/>
              </a:ext>
            </a:extLst>
          </p:cNvPr>
          <p:cNvSpPr txBox="1"/>
          <p:nvPr/>
        </p:nvSpPr>
        <p:spPr>
          <a:xfrm>
            <a:off x="2153267" y="35725782"/>
            <a:ext cx="25160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32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INTERNATIONAL SYMPOSIUM ON SPACE TERAHERTZ TECHNOLOGY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A8156068-A9AB-4F96-B788-050AA5743FBC}"/>
              </a:ext>
            </a:extLst>
          </p:cNvPr>
          <p:cNvSpPr txBox="1"/>
          <p:nvPr/>
        </p:nvSpPr>
        <p:spPr>
          <a:xfrm>
            <a:off x="4995663" y="34856958"/>
            <a:ext cx="15678175" cy="707886"/>
          </a:xfrm>
          <a:prstGeom prst="rect">
            <a:avLst/>
          </a:prstGeom>
          <a:solidFill>
            <a:srgbClr val="FFDC5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84313" algn="l"/>
              </a:tabLs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           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Baeza, Andalusia (Spain)   |  October 16 – 20, 2022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E62F5D-65E6-4BC2-838E-B17BDFC09045}"/>
              </a:ext>
            </a:extLst>
          </p:cNvPr>
          <p:cNvSpPr txBox="1"/>
          <p:nvPr/>
        </p:nvSpPr>
        <p:spPr>
          <a:xfrm>
            <a:off x="10102443" y="33929799"/>
            <a:ext cx="7256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REGULAR POSTER PRESENTATION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0765FBD-16E1-45B8-9ECE-D77076C9CA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46" y="32413845"/>
            <a:ext cx="4090416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77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Abadi Extra Light</vt:lpstr>
      <vt:lpstr>Aharoni</vt:lpstr>
      <vt:lpstr>Arial</vt:lpstr>
      <vt:lpstr>Arial Narrow</vt:lpstr>
      <vt:lpstr>Calibri</vt:lpstr>
      <vt:lpstr>Calibri Light</vt:lpstr>
      <vt:lpstr>Nirmala UI Semilight</vt:lpstr>
      <vt:lpstr>Segoe UI Black</vt:lpstr>
      <vt:lpstr>Segoe UI Symbol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Siles, Jose V (US 386H)</dc:creator>
  <cp:lastModifiedBy>Siles, Jose V (386A)</cp:lastModifiedBy>
  <cp:revision>21</cp:revision>
  <dcterms:created xsi:type="dcterms:W3CDTF">2022-09-16T23:18:45Z</dcterms:created>
  <dcterms:modified xsi:type="dcterms:W3CDTF">2022-09-19T00:38:05Z</dcterms:modified>
</cp:coreProperties>
</file>