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78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3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D074B1-B54E-4F8C-8604-3CEBA7F3F86B}"/>
              </a:ext>
            </a:extLst>
          </p:cNvPr>
          <p:cNvSpPr/>
          <p:nvPr/>
        </p:nvSpPr>
        <p:spPr>
          <a:xfrm>
            <a:off x="206477" y="2926916"/>
            <a:ext cx="26930556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26" name="2 Rectángulo redondeado">
            <a:extLst>
              <a:ext uri="{FF2B5EF4-FFF2-40B4-BE49-F238E27FC236}">
                <a16:creationId xmlns:a16="http://schemas.microsoft.com/office/drawing/2014/main" id="{AA52A873-798C-4D42-A398-90BB606020A6}"/>
              </a:ext>
            </a:extLst>
          </p:cNvPr>
          <p:cNvSpPr/>
          <p:nvPr/>
        </p:nvSpPr>
        <p:spPr>
          <a:xfrm>
            <a:off x="206477" y="4513895"/>
            <a:ext cx="26930555" cy="29183911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5C5DCDD-702D-461F-B144-176F6004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88AEE-D21C-4BD5-BFDD-2073B96E9077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CE39722-689F-49A7-A071-62B9B104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24" y="211436"/>
            <a:ext cx="6068180" cy="2516714"/>
          </a:xfrm>
          <a:prstGeom prst="rect">
            <a:avLst/>
          </a:prstGeom>
        </p:spPr>
      </p:pic>
      <p:sp>
        <p:nvSpPr>
          <p:cNvPr id="25" name="Text Box 42">
            <a:extLst>
              <a:ext uri="{FF2B5EF4-FFF2-40B4-BE49-F238E27FC236}">
                <a16:creationId xmlns:a16="http://schemas.microsoft.com/office/drawing/2014/main" id="{CA92B86A-BAD5-4306-90A4-C25A669C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9316" y="33934543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3E40A4-3571-4151-B71F-B612A637A646}"/>
              </a:ext>
            </a:extLst>
          </p:cNvPr>
          <p:cNvSpPr/>
          <p:nvPr/>
        </p:nvSpPr>
        <p:spPr>
          <a:xfrm rot="5400000">
            <a:off x="13073521" y="22217522"/>
            <a:ext cx="1284960" cy="274319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281FE6-B455-4E8D-8DCF-FA52BA0B889F}"/>
              </a:ext>
            </a:extLst>
          </p:cNvPr>
          <p:cNvSpPr txBox="1"/>
          <p:nvPr/>
        </p:nvSpPr>
        <p:spPr>
          <a:xfrm>
            <a:off x="2153267" y="35725782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A8156068-A9AB-4F96-B788-050AA5743FBC}"/>
              </a:ext>
            </a:extLst>
          </p:cNvPr>
          <p:cNvSpPr txBox="1"/>
          <p:nvPr/>
        </p:nvSpPr>
        <p:spPr>
          <a:xfrm>
            <a:off x="4995663" y="34856958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219A2DD-4862-43F5-885B-06ACB2DC143A}"/>
              </a:ext>
            </a:extLst>
          </p:cNvPr>
          <p:cNvSpPr/>
          <p:nvPr/>
        </p:nvSpPr>
        <p:spPr>
          <a:xfrm>
            <a:off x="8819531" y="33917415"/>
            <a:ext cx="9969910" cy="743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4A9535-C44B-4BCB-9FAE-74807FBF0C60}"/>
              </a:ext>
            </a:extLst>
          </p:cNvPr>
          <p:cNvSpPr txBox="1"/>
          <p:nvPr/>
        </p:nvSpPr>
        <p:spPr>
          <a:xfrm>
            <a:off x="8819532" y="33978298"/>
            <a:ext cx="991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STUDENT COMPETITION FINALIST POSTER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ECDFB97-9169-4F35-B410-E789A93D1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6" y="32413845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78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19</cp:revision>
  <dcterms:created xsi:type="dcterms:W3CDTF">2022-09-16T23:18:45Z</dcterms:created>
  <dcterms:modified xsi:type="dcterms:W3CDTF">2022-09-19T00:38:14Z</dcterms:modified>
</cp:coreProperties>
</file>