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3" r:id="rId1"/>
    <p:sldMasterId id="2147483720" r:id="rId2"/>
  </p:sldMasterIdLst>
  <p:notesMasterIdLst>
    <p:notesMasterId r:id="rId12"/>
  </p:notesMasterIdLst>
  <p:handoutMasterIdLst>
    <p:handoutMasterId r:id="rId13"/>
  </p:handoutMasterIdLst>
  <p:sldIdLst>
    <p:sldId id="458" r:id="rId3"/>
    <p:sldId id="364" r:id="rId4"/>
    <p:sldId id="444" r:id="rId5"/>
    <p:sldId id="457" r:id="rId6"/>
    <p:sldId id="470" r:id="rId7"/>
    <p:sldId id="467" r:id="rId8"/>
    <p:sldId id="468" r:id="rId9"/>
    <p:sldId id="464" r:id="rId10"/>
    <p:sldId id="469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6">
          <p15:clr>
            <a:srgbClr val="A4A3A4"/>
          </p15:clr>
        </p15:guide>
        <p15:guide id="2" orient="horz" pos="1664">
          <p15:clr>
            <a:srgbClr val="A4A3A4"/>
          </p15:clr>
        </p15:guide>
        <p15:guide id="3" orient="horz" pos="11">
          <p15:clr>
            <a:srgbClr val="A4A3A4"/>
          </p15:clr>
        </p15:guide>
        <p15:guide id="4" pos="5759">
          <p15:clr>
            <a:srgbClr val="A4A3A4"/>
          </p15:clr>
        </p15:guide>
        <p15:guide id="5" pos="28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FF"/>
    <a:srgbClr val="BA0C2F"/>
    <a:srgbClr val="535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76" autoAdjust="0"/>
    <p:restoredTop sz="99388" autoAdjust="0"/>
  </p:normalViewPr>
  <p:slideViewPr>
    <p:cSldViewPr snapToGrid="0" snapToObjects="1">
      <p:cViewPr varScale="1">
        <p:scale>
          <a:sx n="231" d="100"/>
          <a:sy n="231" d="100"/>
        </p:scale>
        <p:origin x="3492" y="198"/>
      </p:cViewPr>
      <p:guideLst>
        <p:guide orient="horz" pos="3026"/>
        <p:guide orient="horz" pos="1664"/>
        <p:guide orient="horz" pos="11"/>
        <p:guide pos="5759"/>
        <p:guide pos="28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F2216-3C6C-5242-8DB2-4752D4FEC615}" type="datetimeFigureOut">
              <a:rPr lang="en-US" smtClean="0">
                <a:latin typeface="Arial"/>
              </a:rPr>
              <a:pPr/>
              <a:t>9/18/2022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E00F2-CC6B-3345-A584-44341337AE23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54263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2CD6293C-6F3F-374D-A003-D3E152FC3744}" type="datetimeFigureOut">
              <a:rPr lang="en-US" smtClean="0"/>
              <a:pPr/>
              <a:t>9/18/2022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D389288A-BD78-EC48-81B6-C08E556E16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760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914950" y="2472514"/>
            <a:ext cx="7498993" cy="134544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Name(s) of Authors(s), Affiliations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903833" y="1997176"/>
            <a:ext cx="7524221" cy="47533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D5B312-9B58-4014-B8D0-0C45BA24A336}"/>
              </a:ext>
            </a:extLst>
          </p:cNvPr>
          <p:cNvSpPr/>
          <p:nvPr userDrawn="1"/>
        </p:nvSpPr>
        <p:spPr>
          <a:xfrm>
            <a:off x="4" y="0"/>
            <a:ext cx="243720" cy="5147242"/>
          </a:xfrm>
          <a:prstGeom prst="rect">
            <a:avLst/>
          </a:prstGeom>
          <a:solidFill>
            <a:srgbClr val="4472C4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0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2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B6313BDB-8027-4802-8DB9-758DF1A46ECB}"/>
              </a:ext>
            </a:extLst>
          </p:cNvPr>
          <p:cNvSpPr txBox="1"/>
          <p:nvPr userDrawn="1"/>
        </p:nvSpPr>
        <p:spPr>
          <a:xfrm rot="16200000">
            <a:off x="-1892340" y="2067640"/>
            <a:ext cx="40259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00" dirty="0">
                <a:solidFill>
                  <a:prstClr val="white"/>
                </a:solidFill>
                <a:latin typeface="Abadi Extra Light" panose="020B02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</a:t>
            </a:r>
            <a:r>
              <a:rPr lang="en-US" sz="1000" baseline="30000" dirty="0">
                <a:solidFill>
                  <a:prstClr val="white"/>
                </a:solidFill>
                <a:latin typeface="Abadi Extra Light" panose="020B02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ND</a:t>
            </a:r>
            <a:r>
              <a:rPr lang="en-US" sz="1000" dirty="0">
                <a:solidFill>
                  <a:prstClr val="white"/>
                </a:solidFill>
                <a:latin typeface="Abadi Extra Light" panose="020B02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INTERNATIONAL SYMPOSIUM ON SPACE TERAHERTZ TECHNOLOGY</a:t>
            </a:r>
            <a:endParaRPr lang="en-US" sz="900" dirty="0">
              <a:solidFill>
                <a:prstClr val="white"/>
              </a:solidFill>
              <a:latin typeface="Abadi Extra Light" panose="020B0204020104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D79650-934A-46D6-823C-4EE49DFA9B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" y="4219357"/>
            <a:ext cx="946590" cy="89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542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/Content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799314" y="1161145"/>
            <a:ext cx="4008438" cy="3558494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0" hasCustomPrompt="1"/>
          </p:nvPr>
        </p:nvSpPr>
        <p:spPr>
          <a:xfrm>
            <a:off x="341088" y="1161144"/>
            <a:ext cx="4023901" cy="3558494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20978" y="243757"/>
            <a:ext cx="8593211" cy="47036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68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/Subhead/Content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799314" y="1161145"/>
            <a:ext cx="4008438" cy="3558494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0" hasCustomPrompt="1"/>
          </p:nvPr>
        </p:nvSpPr>
        <p:spPr>
          <a:xfrm>
            <a:off x="341088" y="1161144"/>
            <a:ext cx="4023901" cy="3558494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41087" y="665739"/>
            <a:ext cx="8573101" cy="35026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20978" y="243757"/>
            <a:ext cx="8593211" cy="47036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36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161143"/>
            <a:ext cx="9144000" cy="355849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 sz="1600">
                <a:solidFill>
                  <a:srgbClr val="000000"/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\</a:t>
            </a:r>
          </a:p>
          <a:p>
            <a:r>
              <a:rPr lang="en-US" dirty="0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20978" y="243757"/>
            <a:ext cx="8593211" cy="47036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3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/Subhead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161143"/>
            <a:ext cx="9144000" cy="355849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 sz="1600">
                <a:solidFill>
                  <a:srgbClr val="000000"/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\</a:t>
            </a:r>
          </a:p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41087" y="665739"/>
            <a:ext cx="8573101" cy="35026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20978" y="243757"/>
            <a:ext cx="8593211" cy="47036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71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/Subhead/Black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41087" y="665739"/>
            <a:ext cx="8573101" cy="35026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20978" y="243757"/>
            <a:ext cx="8593211" cy="47036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934403" y="1599202"/>
            <a:ext cx="3363277" cy="2718798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929414" y="1599202"/>
            <a:ext cx="3363277" cy="2718798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29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0" y="2239365"/>
            <a:ext cx="9144000" cy="66477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36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Chapter Divider</a:t>
            </a:r>
          </a:p>
        </p:txBody>
      </p:sp>
    </p:spTree>
    <p:extLst>
      <p:ext uri="{BB962C8B-B14F-4D97-AF65-F5344CB8AC3E}">
        <p14:creationId xmlns:p14="http://schemas.microsoft.com/office/powerpoint/2010/main" val="792422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4776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 Subhead w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903833" y="1997176"/>
            <a:ext cx="7524221" cy="47533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914950" y="2858272"/>
            <a:ext cx="7498993" cy="134544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Name(s) of Authors(s), Affiliations</a:t>
            </a:r>
          </a:p>
        </p:txBody>
      </p:sp>
      <p:sp>
        <p:nvSpPr>
          <p:cNvPr id="6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903833" y="2411554"/>
            <a:ext cx="7498993" cy="31236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51B251-0D9B-4DC1-83AF-E0E0503F6C54}"/>
              </a:ext>
            </a:extLst>
          </p:cNvPr>
          <p:cNvSpPr/>
          <p:nvPr userDrawn="1"/>
        </p:nvSpPr>
        <p:spPr>
          <a:xfrm>
            <a:off x="4" y="0"/>
            <a:ext cx="243720" cy="5147242"/>
          </a:xfrm>
          <a:prstGeom prst="rect">
            <a:avLst/>
          </a:prstGeom>
          <a:solidFill>
            <a:srgbClr val="4472C4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0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2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DE4C0DF2-E61B-45DD-A6CA-73E5AB321F74}"/>
              </a:ext>
            </a:extLst>
          </p:cNvPr>
          <p:cNvSpPr txBox="1"/>
          <p:nvPr userDrawn="1"/>
        </p:nvSpPr>
        <p:spPr>
          <a:xfrm rot="16200000">
            <a:off x="-1892340" y="2067640"/>
            <a:ext cx="40259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00" dirty="0">
                <a:solidFill>
                  <a:prstClr val="white"/>
                </a:solidFill>
                <a:latin typeface="Abadi Extra Light" panose="020B02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</a:t>
            </a:r>
            <a:r>
              <a:rPr lang="en-US" sz="1000" baseline="30000" dirty="0">
                <a:solidFill>
                  <a:prstClr val="white"/>
                </a:solidFill>
                <a:latin typeface="Abadi Extra Light" panose="020B02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ND</a:t>
            </a:r>
            <a:r>
              <a:rPr lang="en-US" sz="1000" dirty="0">
                <a:solidFill>
                  <a:prstClr val="white"/>
                </a:solidFill>
                <a:latin typeface="Abadi Extra Light" panose="020B02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INTERNATIONAL SYMPOSIUM ON SPACE TERAHERTZ TECHNOLOGY</a:t>
            </a:r>
            <a:endParaRPr lang="en-US" sz="900" dirty="0">
              <a:solidFill>
                <a:prstClr val="white"/>
              </a:solidFill>
              <a:latin typeface="Abadi Extra Light" panose="020B0204020104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56A4F0-10DF-4E2E-BAF7-F396C45AC3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" y="4219357"/>
            <a:ext cx="946590" cy="89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393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 Squa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2699" y="0"/>
            <a:ext cx="4584700" cy="51435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00" y="1210733"/>
            <a:ext cx="4571999" cy="49614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1" y="1735952"/>
            <a:ext cx="4571997" cy="100012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Name(s) of Authors(s)</a:t>
            </a:r>
          </a:p>
          <a:p>
            <a:pPr lvl="0"/>
            <a:r>
              <a:rPr lang="en-US" dirty="0"/>
              <a:t>Click to Edit Affiliations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3D78C2-CE27-40CB-9971-20C9AAAEE762}"/>
              </a:ext>
            </a:extLst>
          </p:cNvPr>
          <p:cNvSpPr/>
          <p:nvPr userDrawn="1"/>
        </p:nvSpPr>
        <p:spPr>
          <a:xfrm rot="5400000">
            <a:off x="6723441" y="-2149552"/>
            <a:ext cx="269117" cy="4572000"/>
          </a:xfrm>
          <a:prstGeom prst="rect">
            <a:avLst/>
          </a:prstGeom>
          <a:solidFill>
            <a:srgbClr val="4472C4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0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2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9BD2BB48-4307-4A74-9A39-08BB8EE60745}"/>
              </a:ext>
            </a:extLst>
          </p:cNvPr>
          <p:cNvSpPr txBox="1"/>
          <p:nvPr userDrawn="1"/>
        </p:nvSpPr>
        <p:spPr>
          <a:xfrm>
            <a:off x="4665734" y="12793"/>
            <a:ext cx="36956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>
                <a:solidFill>
                  <a:prstClr val="white"/>
                </a:solidFill>
                <a:latin typeface="Abadi Extra Light" panose="020B02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</a:t>
            </a:r>
            <a:r>
              <a:rPr lang="en-US" sz="900" baseline="30000" dirty="0">
                <a:solidFill>
                  <a:prstClr val="white"/>
                </a:solidFill>
                <a:latin typeface="Abadi Extra Light" panose="020B02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ND</a:t>
            </a:r>
            <a:r>
              <a:rPr lang="en-US" sz="900" dirty="0">
                <a:solidFill>
                  <a:prstClr val="white"/>
                </a:solidFill>
                <a:latin typeface="Abadi Extra Light" panose="020B02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INTERNATIONAL SYMPOSIUM ON SPACE TERAHERTZ TECHNOLOGY</a:t>
            </a:r>
            <a:endParaRPr lang="en-US" sz="800" dirty="0">
              <a:solidFill>
                <a:prstClr val="white"/>
              </a:solidFill>
              <a:latin typeface="Abadi Extra Light" panose="020B0204020104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416B27-255A-4508-93CA-B5F8972CEE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244" y="65459"/>
            <a:ext cx="844169" cy="79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894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4C53591-794C-4A22-82E1-573E4E01A3E1}"/>
              </a:ext>
            </a:extLst>
          </p:cNvPr>
          <p:cNvSpPr/>
          <p:nvPr userDrawn="1"/>
        </p:nvSpPr>
        <p:spPr>
          <a:xfrm rot="5400000">
            <a:off x="5519525" y="506115"/>
            <a:ext cx="352077" cy="6215704"/>
          </a:xfrm>
          <a:prstGeom prst="rect">
            <a:avLst/>
          </a:prstGeom>
          <a:solidFill>
            <a:srgbClr val="4472C4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0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2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102C3BC8-9914-45AE-A825-37A0177F0075}"/>
              </a:ext>
            </a:extLst>
          </p:cNvPr>
          <p:cNvSpPr txBox="1"/>
          <p:nvPr userDrawn="1"/>
        </p:nvSpPr>
        <p:spPr>
          <a:xfrm>
            <a:off x="3586549" y="3485351"/>
            <a:ext cx="4849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>
                <a:solidFill>
                  <a:prstClr val="white"/>
                </a:solidFill>
                <a:latin typeface="Abadi Extra Light" panose="020B02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</a:t>
            </a:r>
            <a:r>
              <a:rPr lang="en-US" sz="1200" baseline="30000" dirty="0">
                <a:solidFill>
                  <a:prstClr val="white"/>
                </a:solidFill>
                <a:latin typeface="Abadi Extra Light" panose="020B02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ND</a:t>
            </a:r>
            <a:r>
              <a:rPr lang="en-US" sz="1200" dirty="0">
                <a:solidFill>
                  <a:prstClr val="white"/>
                </a:solidFill>
                <a:latin typeface="Abadi Extra Light" panose="020B02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INTERNATIONAL SYMPOSIUM ON SPACE TERAHERTZ TECHNOLOGY</a:t>
            </a:r>
            <a:endParaRPr lang="en-US" sz="1100" dirty="0">
              <a:solidFill>
                <a:prstClr val="white"/>
              </a:solidFill>
              <a:latin typeface="Abadi Extra Light" panose="020B0204020104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684510-FC5B-4B98-9011-7814D96F71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06" y="1218245"/>
            <a:ext cx="3061643" cy="2881867"/>
          </a:xfrm>
          <a:prstGeom prst="rect">
            <a:avLst/>
          </a:prstGeom>
        </p:spPr>
      </p:pic>
      <p:sp>
        <p:nvSpPr>
          <p:cNvPr id="10" name="TextBox 12">
            <a:extLst>
              <a:ext uri="{FF2B5EF4-FFF2-40B4-BE49-F238E27FC236}">
                <a16:creationId xmlns:a16="http://schemas.microsoft.com/office/drawing/2014/main" id="{75B94F6D-8194-4F04-82E4-194E9FDE340D}"/>
              </a:ext>
            </a:extLst>
          </p:cNvPr>
          <p:cNvSpPr txBox="1"/>
          <p:nvPr userDrawn="1"/>
        </p:nvSpPr>
        <p:spPr>
          <a:xfrm>
            <a:off x="3494388" y="3208352"/>
            <a:ext cx="3843126" cy="276999"/>
          </a:xfrm>
          <a:prstGeom prst="rect">
            <a:avLst/>
          </a:prstGeom>
          <a:solidFill>
            <a:srgbClr val="FFDC5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84313" algn="l"/>
              </a:tabLs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ea typeface="Segoe UI Black" panose="020B0A02040204020203" pitchFamily="34" charset="0"/>
                <a:cs typeface="Nirmala UI Semilight" pitchFamily="34" charset="0"/>
              </a:rPr>
              <a:t>            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Narrow" panose="020B0606020202030204" pitchFamily="34" charset="0"/>
                <a:ea typeface="Segoe UI Black" panose="020B0A02040204020203" pitchFamily="34" charset="0"/>
                <a:cs typeface="Nirmala UI Semilight" pitchFamily="34" charset="0"/>
              </a:rPr>
              <a:t>Baeza, Andalusia (Spain)   |  October 16 – 20, 2022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1D0E2E5-BC13-42B1-8C32-A54A576F423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913733" y="1946170"/>
            <a:ext cx="3934867" cy="89862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 b="1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060738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H="1" flipV="1">
            <a:off x="5890626" y="1340395"/>
            <a:ext cx="2" cy="319314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41087" y="665739"/>
            <a:ext cx="8573101" cy="35026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20978" y="243757"/>
            <a:ext cx="8593211" cy="47036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Mission or Project Name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1026160" y="1340395"/>
            <a:ext cx="3886017" cy="319314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Mission logo</a:t>
            </a:r>
          </a:p>
        </p:txBody>
      </p:sp>
      <p:sp>
        <p:nvSpPr>
          <p:cNvPr id="28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6521956" y="1340395"/>
            <a:ext cx="1986400" cy="996405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NASA, JPL or other partner logo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quarter" idx="20" hasCustomPrompt="1"/>
          </p:nvPr>
        </p:nvSpPr>
        <p:spPr>
          <a:xfrm>
            <a:off x="6521956" y="2438400"/>
            <a:ext cx="1986400" cy="996405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NASA, JPL or other partner logo</a:t>
            </a:r>
          </a:p>
        </p:txBody>
      </p:sp>
      <p:sp>
        <p:nvSpPr>
          <p:cNvPr id="30" name="Content Placeholder 3"/>
          <p:cNvSpPr>
            <a:spLocks noGrp="1"/>
          </p:cNvSpPr>
          <p:nvPr>
            <p:ph sz="quarter" idx="21" hasCustomPrompt="1"/>
          </p:nvPr>
        </p:nvSpPr>
        <p:spPr>
          <a:xfrm>
            <a:off x="6521956" y="3537130"/>
            <a:ext cx="1986400" cy="996405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NASA, JPL or other partner logo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87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320978" y="243757"/>
            <a:ext cx="8593211" cy="47036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36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41087" y="665739"/>
            <a:ext cx="8573101" cy="35026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320978" y="243757"/>
            <a:ext cx="8593211" cy="47036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02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41088" y="1161143"/>
            <a:ext cx="8364762" cy="355849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20978" y="243757"/>
            <a:ext cx="8593211" cy="47036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80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/Subhead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41088" y="1161143"/>
            <a:ext cx="8364762" cy="355849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41087" y="665739"/>
            <a:ext cx="8573101" cy="35026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20978" y="243757"/>
            <a:ext cx="8593211" cy="47036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64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028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6" r:id="rId2"/>
    <p:sldLayoutId id="2147483705" r:id="rId3"/>
    <p:sldLayoutId id="2147483718" r:id="rId4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054100" y="4927600"/>
            <a:ext cx="1033447" cy="208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159000" y="4927600"/>
            <a:ext cx="6426200" cy="208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7600" y="4927600"/>
            <a:ext cx="402884" cy="208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819BC3-7E48-734B-B255-F05E5B7339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A54B21-CF0E-4844-B969-576FA91F56C6}"/>
              </a:ext>
            </a:extLst>
          </p:cNvPr>
          <p:cNvSpPr/>
          <p:nvPr userDrawn="1"/>
        </p:nvSpPr>
        <p:spPr>
          <a:xfrm>
            <a:off x="4" y="0"/>
            <a:ext cx="243720" cy="5147242"/>
          </a:xfrm>
          <a:prstGeom prst="rect">
            <a:avLst/>
          </a:prstGeom>
          <a:solidFill>
            <a:srgbClr val="4472C4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0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2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E09A9A76-6F89-459C-9ED4-E00812C94612}"/>
              </a:ext>
            </a:extLst>
          </p:cNvPr>
          <p:cNvSpPr txBox="1"/>
          <p:nvPr userDrawn="1"/>
        </p:nvSpPr>
        <p:spPr>
          <a:xfrm rot="16200000">
            <a:off x="-1892340" y="2067640"/>
            <a:ext cx="40259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00" dirty="0">
                <a:solidFill>
                  <a:prstClr val="white"/>
                </a:solidFill>
                <a:latin typeface="Abadi Extra Light" panose="020B02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</a:t>
            </a:r>
            <a:r>
              <a:rPr lang="en-US" sz="1000" baseline="30000" dirty="0">
                <a:solidFill>
                  <a:prstClr val="white"/>
                </a:solidFill>
                <a:latin typeface="Abadi Extra Light" panose="020B02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ND</a:t>
            </a:r>
            <a:r>
              <a:rPr lang="en-US" sz="1000" dirty="0">
                <a:solidFill>
                  <a:prstClr val="white"/>
                </a:solidFill>
                <a:latin typeface="Abadi Extra Light" panose="020B02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INTERNATIONAL SYMPOSIUM ON SPACE TERAHERTZ TECHNOLOGY</a:t>
            </a:r>
            <a:endParaRPr lang="en-US" sz="900" dirty="0">
              <a:solidFill>
                <a:prstClr val="white"/>
              </a:solidFill>
              <a:latin typeface="Abadi Extra Light" panose="020B0204020104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4550329-3A5B-41F3-A7AC-05287F0B40E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" y="4219357"/>
            <a:ext cx="946590" cy="89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4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0" r:id="rId3"/>
    <p:sldLayoutId id="2147483723" r:id="rId4"/>
    <p:sldLayoutId id="2147483731" r:id="rId5"/>
    <p:sldLayoutId id="2147483724" r:id="rId6"/>
    <p:sldLayoutId id="2147483732" r:id="rId7"/>
    <p:sldLayoutId id="2147483725" r:id="rId8"/>
    <p:sldLayoutId id="2147483733" r:id="rId9"/>
    <p:sldLayoutId id="2147483734" r:id="rId10"/>
    <p:sldLayoutId id="2147483727" r:id="rId11"/>
    <p:sldLayoutId id="2147483728" r:id="rId12"/>
    <p:sldLayoutId id="2147483729" r:id="rId13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ISSTT 2022 PowerPoint Presentation Template</a:t>
            </a:r>
            <a:endParaRPr lang="en-US" sz="1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Version ISSTT 2022 0.0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White background, 16:9 size</a:t>
            </a:r>
          </a:p>
        </p:txBody>
      </p:sp>
    </p:spTree>
    <p:extLst>
      <p:ext uri="{BB962C8B-B14F-4D97-AF65-F5344CB8AC3E}">
        <p14:creationId xmlns:p14="http://schemas.microsoft.com/office/powerpoint/2010/main" val="1767012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/>
          <p:cNvSpPr txBox="1">
            <a:spLocks/>
          </p:cNvSpPr>
          <p:nvPr/>
        </p:nvSpPr>
        <p:spPr>
          <a:xfrm>
            <a:off x="354007" y="1245808"/>
            <a:ext cx="4217994" cy="1427239"/>
          </a:xfrm>
          <a:prstGeom prst="rect">
            <a:avLst/>
          </a:prstGeom>
        </p:spPr>
        <p:txBody>
          <a:bodyPr lIns="91418" tIns="45709" rIns="91418" bIns="45709" anchor="t"/>
          <a:lstStyle>
            <a:lvl1pPr marL="0" indent="0" algn="l" defTabSz="457092" rtl="0" eaLnBrk="1" latinLnBrk="0" hangingPunct="1">
              <a:spcBef>
                <a:spcPct val="20000"/>
              </a:spcBef>
              <a:buFont typeface="Arial"/>
              <a:buNone/>
              <a:defRPr sz="2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92" indent="0" algn="l" defTabSz="457092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86" indent="0" algn="l" defTabSz="457092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79" indent="0" algn="l" defTabSz="457092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73" indent="0" algn="l" defTabSz="457092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66" indent="0" algn="l" defTabSz="457092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58" indent="0" algn="l" defTabSz="457092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52" indent="0" algn="l" defTabSz="457092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744" indent="0" algn="l" defTabSz="457092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Presentation Title</a:t>
            </a:r>
          </a:p>
          <a:p>
            <a:pPr lvl="0"/>
            <a:r>
              <a:rPr lang="en-US" sz="1200" dirty="0"/>
              <a:t>Click to Edit Name(s) of Author(s), </a:t>
            </a:r>
            <a:r>
              <a:rPr lang="en-US" sz="1200" i="1" dirty="0"/>
              <a:t>Affiliations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C6F794-9BBB-4AEC-862B-418458F5118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06" y="117394"/>
            <a:ext cx="2720778" cy="1128414"/>
          </a:xfrm>
          <a:prstGeom prst="rect">
            <a:avLst/>
          </a:prstGeom>
        </p:spPr>
      </p:pic>
      <p:pic>
        <p:nvPicPr>
          <p:cNvPr id="12" name="Picture 11" descr="PIA17791.jpg">
            <a:extLst>
              <a:ext uri="{FF2B5EF4-FFF2-40B4-BE49-F238E27FC236}">
                <a16:creationId xmlns:a16="http://schemas.microsoft.com/office/drawing/2014/main" id="{7A9203FE-9271-4E11-987C-B9A119A6EE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1" t="2072" r="15506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91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>
          <a:xfrm>
            <a:off x="4572004" y="1210733"/>
            <a:ext cx="4571996" cy="49614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4579956" y="2587988"/>
            <a:ext cx="4564044" cy="100012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CD9AF1-71E5-461B-BD5C-A5690099BB7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584" y="3788049"/>
            <a:ext cx="2012925" cy="83483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AF29A15-58E0-45F7-9FBC-8DB13481610E}"/>
              </a:ext>
            </a:extLst>
          </p:cNvPr>
          <p:cNvSpPr/>
          <p:nvPr/>
        </p:nvSpPr>
        <p:spPr>
          <a:xfrm rot="5400000">
            <a:off x="6719465" y="-2153492"/>
            <a:ext cx="269117" cy="4579955"/>
          </a:xfrm>
          <a:prstGeom prst="rect">
            <a:avLst/>
          </a:prstGeom>
          <a:solidFill>
            <a:srgbClr val="4472C4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0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2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513DB39C-4285-4235-A23A-BB3983826239}"/>
              </a:ext>
            </a:extLst>
          </p:cNvPr>
          <p:cNvSpPr txBox="1"/>
          <p:nvPr/>
        </p:nvSpPr>
        <p:spPr>
          <a:xfrm>
            <a:off x="4659304" y="12793"/>
            <a:ext cx="37020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>
                <a:solidFill>
                  <a:prstClr val="white"/>
                </a:solidFill>
                <a:latin typeface="Abadi Extra Light" panose="020B02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</a:t>
            </a:r>
            <a:r>
              <a:rPr lang="en-US" sz="900" baseline="30000" dirty="0">
                <a:solidFill>
                  <a:prstClr val="white"/>
                </a:solidFill>
                <a:latin typeface="Abadi Extra Light" panose="020B02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ND</a:t>
            </a:r>
            <a:r>
              <a:rPr lang="en-US" sz="900" dirty="0">
                <a:solidFill>
                  <a:prstClr val="white"/>
                </a:solidFill>
                <a:latin typeface="Abadi Extra Light" panose="020B02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INTERNATIONAL SYMPOSIUM ON SPACE TERAHERTZ TECHNOLOGY</a:t>
            </a:r>
            <a:endParaRPr lang="en-US" sz="800" dirty="0">
              <a:solidFill>
                <a:prstClr val="white"/>
              </a:solidFill>
              <a:latin typeface="Abadi Extra Light" panose="020B0204020104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ED34B6E-F2AF-4523-863D-816F9C7CE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776" y="49857"/>
            <a:ext cx="845638" cy="795983"/>
          </a:xfrm>
          <a:prstGeom prst="rect">
            <a:avLst/>
          </a:prstGeom>
        </p:spPr>
      </p:pic>
      <p:pic>
        <p:nvPicPr>
          <p:cNvPr id="16" name="Picture 15" descr="PIA17791.jpg">
            <a:extLst>
              <a:ext uri="{FF2B5EF4-FFF2-40B4-BE49-F238E27FC236}">
                <a16:creationId xmlns:a16="http://schemas.microsoft.com/office/drawing/2014/main" id="{85CE2F9D-4105-4515-B50B-898D139129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1" t="2072" r="15506"/>
          <a:stretch/>
        </p:blipFill>
        <p:spPr>
          <a:xfrm>
            <a:off x="0" y="0"/>
            <a:ext cx="4572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10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1278483" y="1936216"/>
            <a:ext cx="7524221" cy="475338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1289600" y="2797312"/>
            <a:ext cx="7498993" cy="1345448"/>
          </a:xfrm>
        </p:spPr>
        <p:txBody>
          <a:bodyPr/>
          <a:lstStyle/>
          <a:p>
            <a:pPr lvl="0"/>
            <a:r>
              <a:rPr lang="en-US" dirty="0"/>
              <a:t>Click to Edit Name(s) of Author(s), </a:t>
            </a:r>
            <a:r>
              <a:rPr lang="en-US" i="1" dirty="0"/>
              <a:t>Affiliations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278483" y="2350594"/>
            <a:ext cx="7498993" cy="312363"/>
          </a:xfrm>
        </p:spPr>
        <p:txBody>
          <a:bodyPr/>
          <a:lstStyle/>
          <a:p>
            <a:r>
              <a:rPr lang="en-US" dirty="0"/>
              <a:t>Presentation Subtitle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52FEBA-261B-4E63-8878-565360C6A096}"/>
              </a:ext>
            </a:extLst>
          </p:cNvPr>
          <p:cNvSpPr/>
          <p:nvPr/>
        </p:nvSpPr>
        <p:spPr>
          <a:xfrm>
            <a:off x="4" y="0"/>
            <a:ext cx="243720" cy="5147242"/>
          </a:xfrm>
          <a:prstGeom prst="rect">
            <a:avLst/>
          </a:prstGeom>
          <a:solidFill>
            <a:srgbClr val="4472C4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0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2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C29A9463-3991-44C4-99BD-EC1583D62503}"/>
              </a:ext>
            </a:extLst>
          </p:cNvPr>
          <p:cNvSpPr txBox="1"/>
          <p:nvPr/>
        </p:nvSpPr>
        <p:spPr>
          <a:xfrm rot="16200000">
            <a:off x="-1892340" y="2067640"/>
            <a:ext cx="40259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00" dirty="0">
                <a:solidFill>
                  <a:prstClr val="white"/>
                </a:solidFill>
                <a:latin typeface="Abadi Extra Light" panose="020B02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</a:t>
            </a:r>
            <a:r>
              <a:rPr lang="en-US" sz="1000" baseline="30000" dirty="0">
                <a:solidFill>
                  <a:prstClr val="white"/>
                </a:solidFill>
                <a:latin typeface="Abadi Extra Light" panose="020B02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ND</a:t>
            </a:r>
            <a:r>
              <a:rPr lang="en-US" sz="1000" dirty="0">
                <a:solidFill>
                  <a:prstClr val="white"/>
                </a:solidFill>
                <a:latin typeface="Abadi Extra Light" panose="020B02040201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INTERNATIONAL SYMPOSIUM ON SPACE TERAHERTZ TECHNOLOGY</a:t>
            </a:r>
            <a:endParaRPr lang="en-US" sz="900" dirty="0">
              <a:solidFill>
                <a:prstClr val="white"/>
              </a:solidFill>
              <a:latin typeface="Abadi Extra Light" panose="020B0204020104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E0FD5A-89FC-42B1-9F7B-F22CA49ED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" y="4219357"/>
            <a:ext cx="946590" cy="8910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9711ED-F436-485C-9D3F-52544015CA0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56" y="681601"/>
            <a:ext cx="2720778" cy="112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85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7EE252-81FE-45F4-A12C-5FEF50651F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803AE-124C-4C57-8B16-5B92A22652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10BEB3-267D-4021-983E-282EC80627C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23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556A26-E0A8-4C88-B279-BF7CB76B7A3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884" y="181162"/>
            <a:ext cx="2012925" cy="83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845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7EF6118-1560-44E3-9C3A-6DC2D942D47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884" y="181162"/>
            <a:ext cx="2012925" cy="83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73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2A4BF5-1D3B-451B-9A5F-3A98225BE37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884" y="181162"/>
            <a:ext cx="2012925" cy="83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13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254000" y="1720850"/>
            <a:ext cx="9144000" cy="664770"/>
          </a:xfrm>
        </p:spPr>
        <p:txBody>
          <a:bodyPr/>
          <a:lstStyle/>
          <a:p>
            <a:r>
              <a:rPr lang="en-US" sz="5400" dirty="0"/>
              <a:t>Questions?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2A4BF5-1D3B-451B-9A5F-3A98225BE37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384" y="2870200"/>
            <a:ext cx="2939679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83283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s">
  <a:themeElements>
    <a:clrScheme name="JPL Colors - Feb2015">
      <a:dk1>
        <a:srgbClr val="000000"/>
      </a:dk1>
      <a:lt1>
        <a:srgbClr val="FFFFFF"/>
      </a:lt1>
      <a:dk2>
        <a:srgbClr val="D0D3D4"/>
      </a:dk2>
      <a:lt2>
        <a:srgbClr val="75787B"/>
      </a:lt2>
      <a:accent1>
        <a:srgbClr val="32373B"/>
      </a:accent1>
      <a:accent2>
        <a:srgbClr val="EE2737"/>
      </a:accent2>
      <a:accent3>
        <a:srgbClr val="BA0C2F"/>
      </a:accent3>
      <a:accent4>
        <a:srgbClr val="410706"/>
      </a:accent4>
      <a:accent5>
        <a:srgbClr val="6083AA"/>
      </a:accent5>
      <a:accent6>
        <a:srgbClr val="FFFFFF"/>
      </a:accent6>
      <a:hlink>
        <a:srgbClr val="BA0C2F"/>
      </a:hlink>
      <a:folHlink>
        <a:srgbClr val="BA0C2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9" id="{AB0F5EFE-4506-4CA4-BE68-5F875E941B4B}" vid="{8B0E494A-4CA8-43BC-9E8F-46E55E450A57}"/>
    </a:ext>
  </a:extLst>
</a:theme>
</file>

<file path=ppt/theme/theme2.xml><?xml version="1.0" encoding="utf-8"?>
<a:theme xmlns:a="http://schemas.openxmlformats.org/drawingml/2006/main" name="Content Slides">
  <a:themeElements>
    <a:clrScheme name="JPL Colors - Feb2015">
      <a:dk1>
        <a:srgbClr val="000000"/>
      </a:dk1>
      <a:lt1>
        <a:srgbClr val="FFFFFF"/>
      </a:lt1>
      <a:dk2>
        <a:srgbClr val="D0D3D4"/>
      </a:dk2>
      <a:lt2>
        <a:srgbClr val="75787B"/>
      </a:lt2>
      <a:accent1>
        <a:srgbClr val="32373B"/>
      </a:accent1>
      <a:accent2>
        <a:srgbClr val="EE2737"/>
      </a:accent2>
      <a:accent3>
        <a:srgbClr val="BA0C2F"/>
      </a:accent3>
      <a:accent4>
        <a:srgbClr val="410706"/>
      </a:accent4>
      <a:accent5>
        <a:srgbClr val="6083AA"/>
      </a:accent5>
      <a:accent6>
        <a:srgbClr val="FFFFFF"/>
      </a:accent6>
      <a:hlink>
        <a:srgbClr val="BA0C2F"/>
      </a:hlink>
      <a:folHlink>
        <a:srgbClr val="BA0C2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9" id="{AB0F5EFE-4506-4CA4-BE68-5F875E941B4B}" vid="{AB6DB9AA-3972-45B4-BFDC-E7D3270CC40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ISSTT2022_OralTemplate</Template>
  <TotalTime>5</TotalTime>
  <Words>66</Words>
  <Application>Microsoft Office PowerPoint</Application>
  <PresentationFormat>On-screen Show (16:9)</PresentationFormat>
  <Paragraphs>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Abadi Extra Light</vt:lpstr>
      <vt:lpstr>Arial</vt:lpstr>
      <vt:lpstr>Arial Narrow</vt:lpstr>
      <vt:lpstr>Calibri</vt:lpstr>
      <vt:lpstr>Nirmala UI Semilight</vt:lpstr>
      <vt:lpstr>Segoe UI Black</vt:lpstr>
      <vt:lpstr>Tahoma</vt:lpstr>
      <vt:lpstr>Cover Slides</vt:lpstr>
      <vt:lpstr>Content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Intrigue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Siles, Jose V (386A)</dc:creator>
  <cp:lastModifiedBy>Siles, Jose V (386A)</cp:lastModifiedBy>
  <cp:revision>2</cp:revision>
  <cp:lastPrinted>2014-07-14T23:49:38Z</cp:lastPrinted>
  <dcterms:created xsi:type="dcterms:W3CDTF">2022-09-19T01:43:54Z</dcterms:created>
  <dcterms:modified xsi:type="dcterms:W3CDTF">2022-09-19T01:49:35Z</dcterms:modified>
</cp:coreProperties>
</file>