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0275213" cy="42767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075E"/>
    <a:srgbClr val="001A94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704" y="-12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999180"/>
            <a:ext cx="25733931" cy="14889339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62709"/>
            <a:ext cx="22706410" cy="10325516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2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4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6960"/>
            <a:ext cx="6528093" cy="362432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6960"/>
            <a:ext cx="19205838" cy="3624326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7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0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62125"/>
            <a:ext cx="26112371" cy="17789985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20410"/>
            <a:ext cx="26112371" cy="9355333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9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84800"/>
            <a:ext cx="12866966" cy="27135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84800"/>
            <a:ext cx="12866966" cy="27135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4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6970"/>
            <a:ext cx="26112371" cy="82663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83919"/>
            <a:ext cx="12807832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21926"/>
            <a:ext cx="12807832" cy="22977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83919"/>
            <a:ext cx="12870909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21926"/>
            <a:ext cx="12870909" cy="22977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3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1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57701"/>
            <a:ext cx="15326827" cy="30392467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8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57701"/>
            <a:ext cx="15326827" cy="30392467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8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6970"/>
            <a:ext cx="26112371" cy="8266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84800"/>
            <a:ext cx="26112371" cy="2713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38914"/>
            <a:ext cx="10217884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6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3513C2F-72A6-4CA4-A36D-E7B198AEC609}"/>
              </a:ext>
            </a:extLst>
          </p:cNvPr>
          <p:cNvSpPr/>
          <p:nvPr/>
        </p:nvSpPr>
        <p:spPr>
          <a:xfrm>
            <a:off x="206476" y="2926916"/>
            <a:ext cx="29699175" cy="1394469"/>
          </a:xfrm>
          <a:prstGeom prst="roundRect">
            <a:avLst>
              <a:gd name="adj" fmla="val 40703"/>
            </a:avLst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308" tIns="43154" rIns="86308" bIns="431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39"/>
          </a:p>
        </p:txBody>
      </p:sp>
      <p:sp>
        <p:nvSpPr>
          <p:cNvPr id="16" name="2 Rectángulo redondeado">
            <a:extLst>
              <a:ext uri="{FF2B5EF4-FFF2-40B4-BE49-F238E27FC236}">
                <a16:creationId xmlns:a16="http://schemas.microsoft.com/office/drawing/2014/main" id="{886F646D-D2AC-4869-9B3C-DEE1B5FA99B4}"/>
              </a:ext>
            </a:extLst>
          </p:cNvPr>
          <p:cNvSpPr/>
          <p:nvPr/>
        </p:nvSpPr>
        <p:spPr>
          <a:xfrm>
            <a:off x="206477" y="4513895"/>
            <a:ext cx="29699174" cy="35409760"/>
          </a:xfrm>
          <a:prstGeom prst="roundRect">
            <a:avLst>
              <a:gd name="adj" fmla="val 1873"/>
            </a:avLst>
          </a:prstGeom>
          <a:noFill/>
          <a:ln w="57150"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939"/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3C6E2DCA-E0F5-4272-A0A6-C2B4A3B9B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266" y="2985910"/>
            <a:ext cx="24718296" cy="125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Author1 Name, Author2 Name, Author3 Name (Authors 1&amp;2&amp;3 Institution),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 Author3 Name (Author 3 Institution), Author4 Name (Author 4 Institution)</a:t>
            </a:r>
            <a:endParaRPr lang="en-US" altLang="en-US" sz="4153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D36F9F-C07A-4D78-B46F-51630D9C01DE}"/>
              </a:ext>
            </a:extLst>
          </p:cNvPr>
          <p:cNvSpPr txBox="1"/>
          <p:nvPr/>
        </p:nvSpPr>
        <p:spPr>
          <a:xfrm>
            <a:off x="206476" y="389619"/>
            <a:ext cx="21531851" cy="218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Please Insert the Title of your Poster Presentation </a:t>
            </a:r>
          </a:p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Use a Second Line if Needed</a:t>
            </a:r>
            <a:endParaRPr lang="en-US" sz="679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Segoe UI Symbol" panose="020B0502040204020203" pitchFamily="34" charset="0"/>
              <a:cs typeface="Aharoni" pitchFamily="2" charset="-79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D245130-4C23-4956-9895-173AEF160CC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7472" y="240647"/>
            <a:ext cx="6068180" cy="2516714"/>
          </a:xfrm>
          <a:prstGeom prst="rect">
            <a:avLst/>
          </a:prstGeom>
        </p:spPr>
      </p:pic>
      <p:sp>
        <p:nvSpPr>
          <p:cNvPr id="23" name="Text Box 42">
            <a:extLst>
              <a:ext uri="{FF2B5EF4-FFF2-40B4-BE49-F238E27FC236}">
                <a16:creationId xmlns:a16="http://schemas.microsoft.com/office/drawing/2014/main" id="{0865C0E7-64D8-47D4-81F3-7AEDE3787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7358" y="40233978"/>
            <a:ext cx="71677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CONTACT AUTHOR NAME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800" b="1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Institution Name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600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>
                <a:latin typeface="Arial" panose="020B0604020202020204" pitchFamily="34" charset="0"/>
              </a:rPr>
              <a:t>email@address.com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EC79ED-7147-40FA-80D9-E8DF10E0C125}"/>
              </a:ext>
            </a:extLst>
          </p:cNvPr>
          <p:cNvSpPr/>
          <p:nvPr/>
        </p:nvSpPr>
        <p:spPr>
          <a:xfrm rot="5400000">
            <a:off x="14495127" y="27032773"/>
            <a:ext cx="1284960" cy="302752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966861-E214-4A7E-8720-6D43B6337B29}"/>
              </a:ext>
            </a:extLst>
          </p:cNvPr>
          <p:cNvSpPr txBox="1"/>
          <p:nvPr/>
        </p:nvSpPr>
        <p:spPr>
          <a:xfrm>
            <a:off x="2153266" y="41997809"/>
            <a:ext cx="25160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32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INTERNATIONAL SYMPOSIUM ON SPACE TERAHERTZ TECHNOLOGY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29AC6313-1D79-403A-BEB2-D1A5917D96FA}"/>
              </a:ext>
            </a:extLst>
          </p:cNvPr>
          <p:cNvSpPr txBox="1"/>
          <p:nvPr/>
        </p:nvSpPr>
        <p:spPr>
          <a:xfrm>
            <a:off x="4995662" y="41128985"/>
            <a:ext cx="15678175" cy="707886"/>
          </a:xfrm>
          <a:prstGeom prst="rect">
            <a:avLst/>
          </a:prstGeom>
          <a:solidFill>
            <a:srgbClr val="FFDC5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84313" algn="l"/>
              </a:tabLst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                         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Baeza, Andalusia (Spain)   |  October 16 – 20, 2022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ED979092-62EC-4B63-AD80-4246495C3D26}"/>
              </a:ext>
            </a:extLst>
          </p:cNvPr>
          <p:cNvSpPr/>
          <p:nvPr/>
        </p:nvSpPr>
        <p:spPr>
          <a:xfrm>
            <a:off x="10196803" y="40146055"/>
            <a:ext cx="9969910" cy="743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39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E59BDD3-39A8-4A02-973A-BA0379B248EB}"/>
              </a:ext>
            </a:extLst>
          </p:cNvPr>
          <p:cNvSpPr txBox="1"/>
          <p:nvPr/>
        </p:nvSpPr>
        <p:spPr>
          <a:xfrm>
            <a:off x="10727745" y="40206938"/>
            <a:ext cx="9055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POSTDOCTORAL REASERCHER POSTER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F406272-4AF1-48A3-9856-4CC381568D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05" y="38668288"/>
            <a:ext cx="4090416" cy="39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77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MS PGothic</vt:lpstr>
      <vt:lpstr>Abadi Extra Light</vt:lpstr>
      <vt:lpstr>Aharoni</vt:lpstr>
      <vt:lpstr>Arial</vt:lpstr>
      <vt:lpstr>Arial Narrow</vt:lpstr>
      <vt:lpstr>Calibri</vt:lpstr>
      <vt:lpstr>Calibri Light</vt:lpstr>
      <vt:lpstr>Nirmala UI Semilight</vt:lpstr>
      <vt:lpstr>Segoe UI Black</vt:lpstr>
      <vt:lpstr>Segoe UI Symbol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Siles, Jose V (US 386H)</dc:creator>
  <cp:lastModifiedBy>Siles, Jose V (386A)</cp:lastModifiedBy>
  <cp:revision>16</cp:revision>
  <dcterms:created xsi:type="dcterms:W3CDTF">2022-09-16T23:18:45Z</dcterms:created>
  <dcterms:modified xsi:type="dcterms:W3CDTF">2022-09-19T00:35:46Z</dcterms:modified>
</cp:coreProperties>
</file>